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trini, Margie" initials="MM" lastIdx="4" clrIdx="0">
    <p:extLst>
      <p:ext uri="{19B8F6BF-5375-455C-9EA6-DF929625EA0E}">
        <p15:presenceInfo xmlns:p15="http://schemas.microsoft.com/office/powerpoint/2012/main" userId="S::mmastrini@gavilan.edu::3a23ccc7-04e9-4ea9-b320-c383609b72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E107D-F102-42BD-A44B-99A77577FB4D}" v="3" dt="2020-01-14T01:27:43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DE847-4F40-4A4C-A839-E1AB315766D1}" type="datetimeFigureOut">
              <a:rPr lang="en-US" smtClean="0"/>
              <a:t>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4F47A-3026-428F-BCBA-1F2588D95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the student’s PA says who’s going to be the FYI and who the Approver will be.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4F47A-3026-428F-BCBA-1F2588D953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68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/>
              <a:t>Use the scroll bar on the bottom of the page to view more days hidden on the right.  Check for holiday hours, overtime, and lunch breaks.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4F47A-3026-428F-BCBA-1F2588D953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0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/>
              <a:t>Check for holiday hours, overtime, and lunch breaks.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4F47A-3026-428F-BCBA-1F2588D953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86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4F47A-3026-428F-BCBA-1F2588D953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3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68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109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456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466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952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8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971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3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7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8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7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9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4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FA2B21-3FCD-4721-B95C-427943F61125}" type="datetime1">
              <a:rPr lang="en-US" smtClean="0"/>
              <a:t>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8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zanella@Gavilan.ed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vilan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3E6E82-5D9C-4BEC-91A5-AF454E6BE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570" b="1416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503816F2-40D5-4C23-AF57-063E39236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BF222D0-66E9-48F8-B249-75AF858D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312FABD-B1AF-4E20-A8BF-0A6F0C42C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E6E2E6E5-F3C0-4B1A-8CEF-1F057A280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50A45DB-9259-4551-88A8-0D3D3E4FD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15A3848-AC67-4C67-A516-2823179F0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3BA5F40-CE6A-44DD-BBCE-EA36A12F3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F9A996-A7A9-42CC-BF08-8D8BD5C2F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>
            <a:normAutofit/>
          </a:bodyPr>
          <a:lstStyle/>
          <a:p>
            <a:r>
              <a:rPr lang="en-US"/>
              <a:t>Web Time Entry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03D4D-C361-4C0D-ACF2-79C4A345E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/>
              <a:t>                Approver and Acknowledgement Instructions</a:t>
            </a:r>
          </a:p>
        </p:txBody>
      </p:sp>
    </p:spTree>
    <p:extLst>
      <p:ext uri="{BB962C8B-B14F-4D97-AF65-F5344CB8AC3E}">
        <p14:creationId xmlns:p14="http://schemas.microsoft.com/office/powerpoint/2010/main" val="2770944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81CFA1-5A5A-43CF-8CB3-456CDB90A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3514" y="373938"/>
            <a:ext cx="6441542" cy="60545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B7A3F-7C85-4B1A-B5A3-7F965E277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-97654"/>
            <a:ext cx="3899202" cy="27698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Please don’t use           “</a:t>
            </a:r>
            <a:r>
              <a:rPr lang="en-US" sz="2400" u="sng" dirty="0"/>
              <a:t>Select All, Approve All</a:t>
            </a:r>
            <a:r>
              <a:rPr lang="en-US" sz="2400" dirty="0"/>
              <a:t>”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BDA5E-0301-4E92-BB80-14A5880FFBB2}"/>
              </a:ext>
            </a:extLst>
          </p:cNvPr>
          <p:cNvSpPr/>
          <p:nvPr/>
        </p:nvSpPr>
        <p:spPr>
          <a:xfrm>
            <a:off x="10884023" y="3429000"/>
            <a:ext cx="941033" cy="1143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C65BE14-789D-4DE9-B4F6-100D82ECFEEF}"/>
              </a:ext>
            </a:extLst>
          </p:cNvPr>
          <p:cNvSpPr txBox="1">
            <a:spLocks/>
          </p:cNvSpPr>
          <p:nvPr/>
        </p:nvSpPr>
        <p:spPr>
          <a:xfrm>
            <a:off x="1636712" y="3246582"/>
            <a:ext cx="3549121" cy="1551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9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</a:t>
            </a:r>
            <a:r>
              <a:rPr lang="en-US" sz="2400" u="sng" dirty="0"/>
              <a:t>Leave Balances” </a:t>
            </a:r>
            <a:r>
              <a:rPr lang="en-US" sz="2400" dirty="0"/>
              <a:t> will display their sick leave balance.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E3F8A5-3362-4BFE-9AE5-66DAF3A5155B}"/>
              </a:ext>
            </a:extLst>
          </p:cNvPr>
          <p:cNvSpPr/>
          <p:nvPr/>
        </p:nvSpPr>
        <p:spPr>
          <a:xfrm>
            <a:off x="6363855" y="3246582"/>
            <a:ext cx="1625600" cy="3463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6EE21326-D3F5-4777-814C-B53AD8B0DC8C}"/>
              </a:ext>
            </a:extLst>
          </p:cNvPr>
          <p:cNvSpPr/>
          <p:nvPr/>
        </p:nvSpPr>
        <p:spPr>
          <a:xfrm>
            <a:off x="7006169" y="3246582"/>
            <a:ext cx="327504" cy="346363"/>
          </a:xfrm>
          <a:prstGeom prst="smileyFac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8A6D89-730F-4B84-90BF-1FDECE11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95309"/>
            <a:ext cx="3549121" cy="4616388"/>
          </a:xfrm>
        </p:spPr>
        <p:txBody>
          <a:bodyPr>
            <a:normAutofit fontScale="90000"/>
          </a:bodyPr>
          <a:lstStyle/>
          <a:p>
            <a:r>
              <a:rPr lang="en-US" dirty="0"/>
              <a:t>“In Progress” means the student started filling out the time sheet but hasn’t submitted it for </a:t>
            </a:r>
            <a:r>
              <a:rPr lang="en-US"/>
              <a:t>approval.</a:t>
            </a:r>
            <a:br>
              <a:rPr lang="en-US"/>
            </a:br>
            <a:br>
              <a:rPr lang="en-US" dirty="0"/>
            </a:br>
            <a:r>
              <a:rPr lang="en-US" dirty="0"/>
              <a:t>“Pending” means the student submitted the timesheet and it’s ready for approval.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Do a final review of the student list to verify all time sheets have been approved.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A2E51C4-24ED-4057-9CD6-5FA95E2AB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2563" y="1083425"/>
            <a:ext cx="6240462" cy="477550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9AA807-7814-44B6-925E-BCD0D8D93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4312" y="4483223"/>
            <a:ext cx="3549121" cy="2068498"/>
          </a:xfrm>
        </p:spPr>
        <p:txBody>
          <a:bodyPr/>
          <a:lstStyle/>
          <a:p>
            <a:r>
              <a:rPr lang="en-US" dirty="0"/>
              <a:t>Note: If a student is unable to access Web Time Entry, their manager should contact Lisa 408-852-2899 </a:t>
            </a:r>
            <a:r>
              <a:rPr lang="en-US" dirty="0">
                <a:hlinkClick r:id="rId3"/>
              </a:rPr>
              <a:t>azanella@Gavilan.edu</a:t>
            </a:r>
            <a:r>
              <a:rPr lang="en-US" dirty="0"/>
              <a:t>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1F9C75-CA3D-4640-BA55-2E9E263E6337}"/>
              </a:ext>
            </a:extLst>
          </p:cNvPr>
          <p:cNvSpPr/>
          <p:nvPr/>
        </p:nvSpPr>
        <p:spPr>
          <a:xfrm>
            <a:off x="8562109" y="857956"/>
            <a:ext cx="738909" cy="53509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5E190-61D0-4302-80C3-86438C46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1856792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Arial Black" panose="020B0A04020102020204" pitchFamily="34" charset="0"/>
              </a:rPr>
              <a:t>Web Time Entry</a:t>
            </a:r>
            <a:br>
              <a:rPr lang="en-US" sz="2800" b="1" dirty="0">
                <a:latin typeface="Arial Black" panose="020B0A04020102020204" pitchFamily="34" charset="0"/>
              </a:rPr>
            </a:br>
            <a:r>
              <a:rPr lang="en-US" sz="2800" b="1" dirty="0">
                <a:latin typeface="Arial Black" panose="020B0A04020102020204" pitchFamily="34" charset="0"/>
              </a:rPr>
              <a:t>Banner Employee Self Service Log In</a:t>
            </a:r>
            <a:br>
              <a:rPr lang="en-US" sz="2800" b="1" dirty="0"/>
            </a:br>
            <a:r>
              <a:rPr lang="en-US" sz="2800" b="1" dirty="0"/>
              <a:t>1.  Log onto   </a:t>
            </a:r>
            <a:r>
              <a:rPr lang="en-US" sz="2800" b="1" u="sng" dirty="0">
                <a:solidFill>
                  <a:srgbClr val="1E09B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2800" b="1" u="sng" dirty="0" err="1">
                <a:solidFill>
                  <a:srgbClr val="1E09B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www.gavilan.edu</a:t>
            </a:r>
            <a:r>
              <a:rPr lang="en-US" sz="2800" b="1" u="sng" dirty="0">
                <a:solidFill>
                  <a:srgbClr val="1E09B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800" b="1" dirty="0">
                <a:solidFill>
                  <a:srgbClr val="1E09B7"/>
                </a:solidFill>
              </a:rPr>
              <a:t> </a:t>
            </a:r>
            <a:br>
              <a:rPr lang="en-US" sz="2800" dirty="0"/>
            </a:br>
            <a:r>
              <a:rPr lang="en-US" sz="2800" b="1" dirty="0"/>
              <a:t>2.  Click on </a:t>
            </a:r>
            <a:r>
              <a:rPr lang="en-US" sz="2800" b="1" dirty="0" err="1"/>
              <a:t>MyGav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7E1D55A-3F67-415C-B9AA-FB0F77422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22710" y="1464906"/>
            <a:ext cx="7380513" cy="53930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A48B2B2-7152-430A-9C4B-D166C07C0A1B}"/>
              </a:ext>
            </a:extLst>
          </p:cNvPr>
          <p:cNvSpPr/>
          <p:nvPr/>
        </p:nvSpPr>
        <p:spPr>
          <a:xfrm>
            <a:off x="8668138" y="6148873"/>
            <a:ext cx="1576873" cy="70912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0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8EB2-A3C6-47FA-838C-CC625683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02638"/>
            <a:ext cx="10018713" cy="877076"/>
          </a:xfrm>
        </p:spPr>
        <p:txBody>
          <a:bodyPr>
            <a:normAutofit/>
          </a:bodyPr>
          <a:lstStyle/>
          <a:p>
            <a:r>
              <a:rPr lang="en-US" sz="3600" b="1" dirty="0"/>
              <a:t>3. Enter your Gavilan ID and Password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8564C8-660F-4579-AF30-ECF55616A1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979714"/>
            <a:ext cx="8421511" cy="56468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1ED3562-EB08-43FA-AF18-EBB4459786CB}"/>
              </a:ext>
            </a:extLst>
          </p:cNvPr>
          <p:cNvSpPr/>
          <p:nvPr/>
        </p:nvSpPr>
        <p:spPr>
          <a:xfrm>
            <a:off x="4469363" y="1782147"/>
            <a:ext cx="2547257" cy="20993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5191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8EA6-AECE-4493-A2AF-CAEA2EADB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"/>
            <a:ext cx="10018713" cy="62426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MyGAV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7094B-BF23-416B-9AEC-D90279E5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2179" y="820432"/>
            <a:ext cx="4834996" cy="476523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4. Click on”   Employee” on left side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07A105-E6FE-4488-999D-6D989DD9D6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6104" y="1296954"/>
            <a:ext cx="5277563" cy="449424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E786B-236B-47EF-A101-5BBDEEE7C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4023" y="820432"/>
            <a:ext cx="5290459" cy="476523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5.  Click on Gavilan Self-Service Banner 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46B4BB5-C246-4F54-9C85-49C8E3C7681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07175" y="1315615"/>
            <a:ext cx="5457307" cy="4494246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:a16="http://schemas.microsoft.com/office/drawing/2014/main" id="{9E76F3AC-8EC9-4EE6-A92A-A3E5433E5EB4}"/>
              </a:ext>
            </a:extLst>
          </p:cNvPr>
          <p:cNvSpPr/>
          <p:nvPr/>
        </p:nvSpPr>
        <p:spPr>
          <a:xfrm>
            <a:off x="3359021" y="982824"/>
            <a:ext cx="158620" cy="16795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97429A-583E-44D7-AB4E-AA6404D3B2E5}"/>
              </a:ext>
            </a:extLst>
          </p:cNvPr>
          <p:cNvSpPr/>
          <p:nvPr/>
        </p:nvSpPr>
        <p:spPr>
          <a:xfrm>
            <a:off x="1007706" y="2295332"/>
            <a:ext cx="1035698" cy="2985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156710A-A6E2-47BF-B555-474F24EBD9EE}"/>
              </a:ext>
            </a:extLst>
          </p:cNvPr>
          <p:cNvSpPr/>
          <p:nvPr/>
        </p:nvSpPr>
        <p:spPr>
          <a:xfrm>
            <a:off x="7557796" y="3335337"/>
            <a:ext cx="1184988" cy="81678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7761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F6FB-0DF1-472D-BB16-FF1B8795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939" y="242596"/>
            <a:ext cx="10664890" cy="2195803"/>
          </a:xfrm>
        </p:spPr>
        <p:txBody>
          <a:bodyPr>
            <a:normAutofit/>
          </a:bodyPr>
          <a:lstStyle/>
          <a:p>
            <a:r>
              <a:rPr lang="en-US" dirty="0"/>
              <a:t>Gavilan Self-Service Banner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6. Click on Employee tab    7. Click on Time Sheet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D8942D-7F03-4425-83F3-14D0D27D5D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08651" y="2257777"/>
            <a:ext cx="5012416" cy="3736621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F0DBCA-865C-4F8A-9CA5-1CF83E0649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84313" y="2257778"/>
            <a:ext cx="5311598" cy="373662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E6BE7F4-871C-4627-9285-7F1AF12A9773}"/>
              </a:ext>
            </a:extLst>
          </p:cNvPr>
          <p:cNvSpPr/>
          <p:nvPr/>
        </p:nvSpPr>
        <p:spPr>
          <a:xfrm>
            <a:off x="7053943" y="3620278"/>
            <a:ext cx="793101" cy="3900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176D8A-B027-4769-A094-3AAD69784599}"/>
              </a:ext>
            </a:extLst>
          </p:cNvPr>
          <p:cNvSpPr/>
          <p:nvPr/>
        </p:nvSpPr>
        <p:spPr>
          <a:xfrm flipH="1" flipV="1">
            <a:off x="2724539" y="3032449"/>
            <a:ext cx="672736" cy="3965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60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22F4-EF3F-4029-BDA0-CA4CC658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433689"/>
          </a:xfrm>
        </p:spPr>
        <p:txBody>
          <a:bodyPr/>
          <a:lstStyle/>
          <a:p>
            <a:r>
              <a:rPr lang="en-US" dirty="0"/>
              <a:t>8. Select “</a:t>
            </a:r>
            <a:r>
              <a:rPr lang="en-US" b="1" dirty="0"/>
              <a:t>Approve or Acknowledge Time”</a:t>
            </a:r>
            <a:br>
              <a:rPr lang="en-US" b="1" dirty="0"/>
            </a:br>
            <a:r>
              <a:rPr lang="en-US" dirty="0"/>
              <a:t>9.  Click </a:t>
            </a:r>
            <a:r>
              <a:rPr lang="en-US" b="1" dirty="0"/>
              <a:t>“Select”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CD5AA3-4B40-44F1-9B83-4E9B35868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666" y="1309511"/>
            <a:ext cx="10126134" cy="54525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D56AAC3-016B-41AD-93FE-B95E2B92CDF3}"/>
              </a:ext>
            </a:extLst>
          </p:cNvPr>
          <p:cNvSpPr/>
          <p:nvPr/>
        </p:nvSpPr>
        <p:spPr>
          <a:xfrm>
            <a:off x="2280356" y="4752622"/>
            <a:ext cx="2506133" cy="2370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65A4B5A-1613-4FD1-ACCD-45AEAFEE5AEC}"/>
              </a:ext>
            </a:extLst>
          </p:cNvPr>
          <p:cNvSpPr/>
          <p:nvPr/>
        </p:nvSpPr>
        <p:spPr>
          <a:xfrm>
            <a:off x="2280356" y="5548489"/>
            <a:ext cx="696109" cy="2370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B4639-CBBB-4DC1-9EA6-3373CDA7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152" y="100668"/>
            <a:ext cx="10018713" cy="822121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10. Note approval due date “Open until Dec 23,2019, 11:59 PM</a:t>
            </a:r>
            <a:br>
              <a:rPr lang="en-US" sz="2400" b="1" dirty="0"/>
            </a:br>
            <a:r>
              <a:rPr lang="en-US" sz="2400" b="1" dirty="0"/>
              <a:t>11. Under Pending  - Click on the employee’s name to view their time sheet  </a:t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7C44CE-DD61-4E32-87DA-378F82657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087" y="1065401"/>
            <a:ext cx="9253057" cy="579259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5344A04-82A5-444A-8C9B-BB945D96570A}"/>
              </a:ext>
            </a:extLst>
          </p:cNvPr>
          <p:cNvSpPr/>
          <p:nvPr/>
        </p:nvSpPr>
        <p:spPr>
          <a:xfrm>
            <a:off x="2734811" y="114090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697DB41-29CE-41FE-93DD-72DFD6834C1B}"/>
              </a:ext>
            </a:extLst>
          </p:cNvPr>
          <p:cNvSpPr/>
          <p:nvPr/>
        </p:nvSpPr>
        <p:spPr>
          <a:xfrm>
            <a:off x="1409350" y="922789"/>
            <a:ext cx="7365534" cy="1527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2E2450-CDC8-43A0-A296-3240840C4005}"/>
              </a:ext>
            </a:extLst>
          </p:cNvPr>
          <p:cNvSpPr/>
          <p:nvPr/>
        </p:nvSpPr>
        <p:spPr>
          <a:xfrm>
            <a:off x="3431097" y="3171039"/>
            <a:ext cx="2273417" cy="5788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90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0A5C-2F18-4450-9DF0-688816D1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83891"/>
            <a:ext cx="10018713" cy="39428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</a:rPr>
              <a:t>12.  Review the timesheet   </a:t>
            </a:r>
            <a:r>
              <a:rPr lang="en-US" sz="2700" b="1" dirty="0">
                <a:solidFill>
                  <a:srgbClr val="FF0000"/>
                </a:solidFill>
              </a:rPr>
              <a:t>13. Click Approve or FYI then click Next  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808857-62DA-4836-8DB8-3103E96FF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4311" y="642770"/>
            <a:ext cx="10636154" cy="588037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C34A55A-0FCC-47F3-994E-E3444769F5D3}"/>
              </a:ext>
            </a:extLst>
          </p:cNvPr>
          <p:cNvSpPr/>
          <p:nvPr/>
        </p:nvSpPr>
        <p:spPr>
          <a:xfrm>
            <a:off x="5914239" y="1979802"/>
            <a:ext cx="897622" cy="16031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CD7519-1441-4697-9793-BDBB77451525}"/>
              </a:ext>
            </a:extLst>
          </p:cNvPr>
          <p:cNvSpPr/>
          <p:nvPr/>
        </p:nvSpPr>
        <p:spPr>
          <a:xfrm>
            <a:off x="9454394" y="3429000"/>
            <a:ext cx="553672" cy="1461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473C18-E8B5-4158-B29B-D3C806116AB7}"/>
              </a:ext>
            </a:extLst>
          </p:cNvPr>
          <p:cNvSpPr/>
          <p:nvPr/>
        </p:nvSpPr>
        <p:spPr>
          <a:xfrm>
            <a:off x="2407640" y="1392572"/>
            <a:ext cx="545285" cy="445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20B1ED-A9FC-4FB6-864F-69C83E04777F}"/>
              </a:ext>
            </a:extLst>
          </p:cNvPr>
          <p:cNvSpPr/>
          <p:nvPr/>
        </p:nvSpPr>
        <p:spPr>
          <a:xfrm>
            <a:off x="5805997" y="1431914"/>
            <a:ext cx="653528" cy="4451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8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00A5C-2F18-4450-9DF0-688816D1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808857-62DA-4836-8DB8-3103E96FF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0702" y="111967"/>
            <a:ext cx="7669764" cy="661540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36CAD-2D6D-4C78-8172-B34E5F67B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8436" y="606490"/>
            <a:ext cx="3222266" cy="513852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“Previous Menu” </a:t>
            </a:r>
            <a:r>
              <a:rPr lang="en-US" dirty="0"/>
              <a:t>will either take you to the previous employee or the list of employees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</a:t>
            </a:r>
            <a:r>
              <a:rPr lang="en-US" u="sng" dirty="0"/>
              <a:t>Approve”</a:t>
            </a:r>
            <a:r>
              <a:rPr lang="en-US" dirty="0"/>
              <a:t> Approves  the hours and allows payroll process the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“Return for correction</a:t>
            </a:r>
            <a:r>
              <a:rPr lang="en-US" dirty="0"/>
              <a:t>”                   DO NOT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“Change Record</a:t>
            </a:r>
            <a:r>
              <a:rPr lang="en-US" dirty="0"/>
              <a:t>” will allow supervisors to change the student’s timesheet. If you use this, please “</a:t>
            </a:r>
            <a:r>
              <a:rPr lang="en-US" u="sng" dirty="0"/>
              <a:t>Add Comment”</a:t>
            </a:r>
            <a:r>
              <a:rPr lang="en-US" dirty="0"/>
              <a:t> to document the change. Be sure to notify the student though.</a:t>
            </a: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“Delete”</a:t>
            </a:r>
            <a:r>
              <a:rPr lang="en-US" dirty="0"/>
              <a:t> will irreversibly delete the timesheet.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“Next”</a:t>
            </a:r>
            <a:r>
              <a:rPr lang="en-US" dirty="0"/>
              <a:t> will take you to the next time sheet without having to go back to the list</a:t>
            </a:r>
            <a:endParaRPr lang="en-US" u="sng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6FC559-D089-4E56-996E-C9AB55DD7680}"/>
              </a:ext>
            </a:extLst>
          </p:cNvPr>
          <p:cNvSpPr/>
          <p:nvPr/>
        </p:nvSpPr>
        <p:spPr>
          <a:xfrm>
            <a:off x="4450702" y="942392"/>
            <a:ext cx="3741576" cy="513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F731D71CAE7479F179395780E1C49" ma:contentTypeVersion="12" ma:contentTypeDescription="Create a new document." ma:contentTypeScope="" ma:versionID="8452268e8f2ca93417dbf26eb6dc10a1">
  <xsd:schema xmlns:xsd="http://www.w3.org/2001/XMLSchema" xmlns:xs="http://www.w3.org/2001/XMLSchema" xmlns:p="http://schemas.microsoft.com/office/2006/metadata/properties" xmlns:ns2="04874ff2-83f5-4125-8153-709b67fc7f74" xmlns:ns3="dbf839e3-64a1-4d73-9d46-3415d92304a4" targetNamespace="http://schemas.microsoft.com/office/2006/metadata/properties" ma:root="true" ma:fieldsID="b15e1e77990950e30ce9c8f2e0a791f1" ns2:_="" ns3:_="">
    <xsd:import namespace="04874ff2-83f5-4125-8153-709b67fc7f74"/>
    <xsd:import namespace="dbf839e3-64a1-4d73-9d46-3415d92304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74ff2-83f5-4125-8153-709b67fc7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f839e3-64a1-4d73-9d46-3415d9230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E7ABF21-3ED6-43C9-9B42-95FBDB9FF1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874ff2-83f5-4125-8153-709b67fc7f74"/>
    <ds:schemaRef ds:uri="dbf839e3-64a1-4d73-9d46-3415d9230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3D2E54-B15B-4AAF-BD0E-64E3E15AB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8B190-F9FD-482B-868C-BD72C5AD7405}">
  <ds:schemaRefs>
    <ds:schemaRef ds:uri="http://purl.org/dc/elements/1.1/"/>
    <ds:schemaRef ds:uri="http://purl.org/dc/dcmitype/"/>
    <ds:schemaRef ds:uri="04874ff2-83f5-4125-8153-709b67fc7f7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dbf839e3-64a1-4d73-9d46-3415d92304a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408</Words>
  <Application>Microsoft Office PowerPoint</Application>
  <PresentationFormat>Widescreen</PresentationFormat>
  <Paragraphs>29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Corbel</vt:lpstr>
      <vt:lpstr>Parallax</vt:lpstr>
      <vt:lpstr>Web Time Entry </vt:lpstr>
      <vt:lpstr>Web Time Entry Banner Employee Self Service Log In 1.  Log onto   http://www.gavilan.edu/  2.  Click on MyGav</vt:lpstr>
      <vt:lpstr>3. Enter your Gavilan ID and Password</vt:lpstr>
      <vt:lpstr>MyGAV</vt:lpstr>
      <vt:lpstr>Gavilan Self-Service Banner  6. Click on Employee tab    7. Click on Time Sheet</vt:lpstr>
      <vt:lpstr>8. Select “Approve or Acknowledge Time” 9.  Click “Select”</vt:lpstr>
      <vt:lpstr>10. Note approval due date “Open until Dec 23,2019, 11:59 PM 11. Under Pending  - Click on the employee’s name to view their time sheet   </vt:lpstr>
      <vt:lpstr>12.  Review the timesheet   13. Click Approve or FYI then click Next   </vt:lpstr>
      <vt:lpstr>  </vt:lpstr>
      <vt:lpstr>PowerPoint Presentation</vt:lpstr>
      <vt:lpstr>“In Progress” means the student started filling out the time sheet but hasn’t submitted it for approval.  “Pending” means the student submitted the timesheet and it’s ready for approval.  Do a final review of the student list to verify all time sheets have been approved.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Time Entry</dc:title>
  <dc:creator>Mastrini, Margie</dc:creator>
  <cp:lastModifiedBy>Mastrini, Margie</cp:lastModifiedBy>
  <cp:revision>4</cp:revision>
  <dcterms:created xsi:type="dcterms:W3CDTF">2019-12-11T21:28:33Z</dcterms:created>
  <dcterms:modified xsi:type="dcterms:W3CDTF">2020-01-14T01:37:25Z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0x01010012FF731D71CAE7479F179395780E1C49</vt:lpwstr>
  </property>
</Properties>
</file>