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38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, Lisa" userId="5e176cb3-7e89-4f0a-b035-0172c4fa7d74" providerId="ADAL" clId="{D3B989B7-ED30-4800-AFAA-5DE7457434C0}"/>
    <pc:docChg chg="custSel modSld">
      <pc:chgData name="Scott, Lisa" userId="5e176cb3-7e89-4f0a-b035-0172c4fa7d74" providerId="ADAL" clId="{D3B989B7-ED30-4800-AFAA-5DE7457434C0}" dt="2020-04-23T20:36:41.891" v="0" actId="27636"/>
      <pc:docMkLst>
        <pc:docMk/>
      </pc:docMkLst>
      <pc:sldChg chg="modSp">
        <pc:chgData name="Scott, Lisa" userId="5e176cb3-7e89-4f0a-b035-0172c4fa7d74" providerId="ADAL" clId="{D3B989B7-ED30-4800-AFAA-5DE7457434C0}" dt="2020-04-23T20:36:41.891" v="0" actId="27636"/>
        <pc:sldMkLst>
          <pc:docMk/>
          <pc:sldMk cId="1909835909" sldId="256"/>
        </pc:sldMkLst>
        <pc:spChg chg="mod">
          <ac:chgData name="Scott, Lisa" userId="5e176cb3-7e89-4f0a-b035-0172c4fa7d74" providerId="ADAL" clId="{D3B989B7-ED30-4800-AFAA-5DE7457434C0}" dt="2020-04-23T20:36:41.891" v="0" actId="27636"/>
          <ac:spMkLst>
            <pc:docMk/>
            <pc:sldMk cId="1909835909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577B2-F683-C549-AC41-2FB870289F3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B1CC9-5CE2-B745-9438-18D8AF6D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66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BCE1D-753F-D14B-8918-1A825B9C07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147C-E7DF-634F-A6F3-010660BB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AF20AD-8AD1-F044-8263-6EB1DCAC34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E27C49A-6763-064E-9064-7635A58F70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discoverycc.com/" TargetMode="External"/><Relationship Id="rId2" Type="http://schemas.openxmlformats.org/officeDocument/2006/relationships/hyperlink" Target="https://www.sccgov.org/sites/bh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rdnerhealthservices.org/specialty/counseling/" TargetMode="External"/><Relationship Id="rId4" Type="http://schemas.openxmlformats.org/officeDocument/2006/relationships/hyperlink" Target="https://communitysolution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b.us/county-departments/health/esperanza-center/" TargetMode="External"/><Relationship Id="rId2" Type="http://schemas.openxmlformats.org/officeDocument/2006/relationships/hyperlink" Target="https://www.cosb.us/county-departments/health/mental-health-servic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avilan.campuswel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Mental Health Support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Carla Velarde-Barros M.S.W.</a:t>
            </a:r>
          </a:p>
          <a:p>
            <a:r>
              <a:rPr lang="en-US" dirty="0"/>
              <a:t>Counseling Faculty</a:t>
            </a:r>
          </a:p>
          <a:p>
            <a:r>
              <a:rPr lang="en-US" dirty="0"/>
              <a:t>http://</a:t>
            </a:r>
            <a:r>
              <a:rPr lang="en-US" dirty="0" err="1"/>
              <a:t>www.gavilan.edu</a:t>
            </a:r>
            <a:r>
              <a:rPr lang="en-US" dirty="0"/>
              <a:t>/counseling/</a:t>
            </a:r>
          </a:p>
        </p:txBody>
      </p:sp>
      <p:pic>
        <p:nvPicPr>
          <p:cNvPr id="4" name="Picture 3" descr="Screenshot 2020-04-22 19.0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5" y="133049"/>
            <a:ext cx="3353152" cy="16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yer (3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00" r="-14800"/>
          <a:stretch>
            <a:fillRect/>
          </a:stretch>
        </p:blipFill>
        <p:spPr>
          <a:xfrm>
            <a:off x="1042988" y="751416"/>
            <a:ext cx="6777037" cy="5229225"/>
          </a:xfrm>
        </p:spPr>
      </p:pic>
    </p:spTree>
    <p:extLst>
      <p:ext uri="{BB962C8B-B14F-4D97-AF65-F5344CB8AC3E}">
        <p14:creationId xmlns:p14="http://schemas.microsoft.com/office/powerpoint/2010/main" val="421135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4717"/>
          </a:xfrm>
        </p:spPr>
        <p:txBody>
          <a:bodyPr>
            <a:normAutofit/>
          </a:bodyPr>
          <a:lstStyle/>
          <a:p>
            <a:r>
              <a:rPr lang="en-US" sz="2800" dirty="0"/>
              <a:t>Mindfulness and meditation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93334"/>
            <a:ext cx="6777317" cy="4139296"/>
          </a:xfrm>
        </p:spPr>
        <p:txBody>
          <a:bodyPr/>
          <a:lstStyle/>
          <a:p>
            <a:r>
              <a:rPr lang="en-US" dirty="0"/>
              <a:t>Calm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Headspace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10 % Happier</a:t>
            </a:r>
          </a:p>
        </p:txBody>
      </p:sp>
      <p:pic>
        <p:nvPicPr>
          <p:cNvPr id="4" name="Picture 3" descr="Screenshot 2020-04-22 19.0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66" y="1572381"/>
            <a:ext cx="1654601" cy="1256860"/>
          </a:xfrm>
          <a:prstGeom prst="rect">
            <a:avLst/>
          </a:prstGeom>
        </p:spPr>
      </p:pic>
      <p:pic>
        <p:nvPicPr>
          <p:cNvPr id="5" name="Picture 4" descr="Screenshot 2020-04-22 19.04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13" y="2829241"/>
            <a:ext cx="1776296" cy="1935843"/>
          </a:xfrm>
          <a:prstGeom prst="rect">
            <a:avLst/>
          </a:prstGeom>
        </p:spPr>
      </p:pic>
      <p:pic>
        <p:nvPicPr>
          <p:cNvPr id="6" name="Picture 5" descr="Screenshot 2020-04-22 19.05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57" y="4858658"/>
            <a:ext cx="1516038" cy="14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57" y="519664"/>
            <a:ext cx="7024744" cy="641479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Strategies for 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7" y="1161143"/>
            <a:ext cx="7136189" cy="467148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Practice Self care</a:t>
            </a:r>
          </a:p>
          <a:p>
            <a:pPr lvl="2"/>
            <a:r>
              <a:rPr lang="en-US" dirty="0"/>
              <a:t>Sleep, exercise, Eat well </a:t>
            </a:r>
          </a:p>
          <a:p>
            <a:pPr lvl="2"/>
            <a:r>
              <a:rPr lang="en-US" dirty="0"/>
              <a:t>Have fun! (Music, art, puzzles, games, movies, books)</a:t>
            </a:r>
          </a:p>
          <a:p>
            <a:pPr lvl="1"/>
            <a:r>
              <a:rPr lang="en-US" sz="2000" dirty="0"/>
              <a:t>Find ways to focus : Routine, workspace </a:t>
            </a:r>
          </a:p>
          <a:p>
            <a:pPr lvl="1"/>
            <a:r>
              <a:rPr lang="en-US" sz="2000" dirty="0"/>
              <a:t>Seek out social support: Technology </a:t>
            </a:r>
          </a:p>
          <a:p>
            <a:pPr lvl="1"/>
            <a:r>
              <a:rPr lang="en-US" sz="2000" dirty="0"/>
              <a:t>Help others cope : We are in this together</a:t>
            </a:r>
          </a:p>
          <a:p>
            <a:pPr lvl="1"/>
            <a:r>
              <a:rPr lang="en-US" sz="2000" dirty="0"/>
              <a:t>Find ways to manage disappointment: grieve</a:t>
            </a:r>
          </a:p>
          <a:p>
            <a:pPr lvl="1"/>
            <a:r>
              <a:rPr lang="en-US" sz="2000" dirty="0"/>
              <a:t>Focus on things that you can control </a:t>
            </a:r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r>
              <a:rPr lang="en-US" sz="2000" dirty="0"/>
              <a:t>Additional Resources from </a:t>
            </a:r>
          </a:p>
          <a:p>
            <a:pPr marL="365760" lvl="1" indent="0">
              <a:buNone/>
            </a:pPr>
            <a:r>
              <a:rPr lang="en-US" sz="2000" dirty="0"/>
              <a:t>American Psychological Association (APA)</a:t>
            </a:r>
          </a:p>
          <a:p>
            <a:pPr marL="365760" lvl="1" indent="0">
              <a:buNone/>
            </a:pPr>
            <a:r>
              <a:rPr lang="en-US" sz="2000" dirty="0"/>
              <a:t>Webinar: </a:t>
            </a:r>
            <a:r>
              <a:rPr lang="en-US" sz="2000" dirty="0" err="1"/>
              <a:t>on.apa.org</a:t>
            </a:r>
            <a:r>
              <a:rPr lang="en-US" sz="2000" dirty="0"/>
              <a:t>/coping-webinar-students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https://www.apa.org/topics/covid-19/student-stress.pdf</a:t>
            </a:r>
          </a:p>
        </p:txBody>
      </p:sp>
    </p:spTree>
    <p:extLst>
      <p:ext uri="{BB962C8B-B14F-4D97-AF65-F5344CB8AC3E}">
        <p14:creationId xmlns:p14="http://schemas.microsoft.com/office/powerpoint/2010/main" val="26327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58646" y="1727200"/>
            <a:ext cx="6833068" cy="1520413"/>
          </a:xfrm>
        </p:spPr>
        <p:txBody>
          <a:bodyPr>
            <a:normAutofit fontScale="85000" lnSpcReduction="10000"/>
          </a:bodyPr>
          <a:lstStyle/>
          <a:p>
            <a:r>
              <a:rPr lang="en-US" sz="4100" dirty="0"/>
              <a:t>We are here to listen and help </a:t>
            </a:r>
          </a:p>
          <a:p>
            <a:endParaRPr lang="en-US" dirty="0"/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442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Gavilan Resources</a:t>
            </a:r>
          </a:p>
          <a:p>
            <a:r>
              <a:rPr lang="en-US" dirty="0"/>
              <a:t>Santa Clara Resources</a:t>
            </a:r>
          </a:p>
          <a:p>
            <a:r>
              <a:rPr lang="en-US" dirty="0"/>
              <a:t>San Benito </a:t>
            </a:r>
          </a:p>
          <a:p>
            <a:r>
              <a:rPr lang="en-US" dirty="0"/>
              <a:t>Other info/ Hotlines</a:t>
            </a:r>
          </a:p>
          <a:p>
            <a:r>
              <a:rPr lang="en-US" dirty="0"/>
              <a:t>Upcoming Event- Movies 4 Mental Health</a:t>
            </a:r>
          </a:p>
          <a:p>
            <a:pPr lvl="1"/>
            <a:r>
              <a:rPr lang="en-US" dirty="0"/>
              <a:t>Art with Impact </a:t>
            </a:r>
          </a:p>
        </p:txBody>
      </p:sp>
    </p:spTree>
    <p:extLst>
      <p:ext uri="{BB962C8B-B14F-4D97-AF65-F5344CB8AC3E}">
        <p14:creationId xmlns:p14="http://schemas.microsoft.com/office/powerpoint/2010/main" val="259345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07" y="520745"/>
            <a:ext cx="7024744" cy="506919"/>
          </a:xfrm>
        </p:spPr>
        <p:txBody>
          <a:bodyPr>
            <a:normAutofit fontScale="90000"/>
          </a:bodyPr>
          <a:lstStyle/>
          <a:p>
            <a:r>
              <a:rPr lang="en-US" dirty="0"/>
              <a:t>Gavilan College</a:t>
            </a:r>
          </a:p>
        </p:txBody>
      </p:sp>
      <p:pic>
        <p:nvPicPr>
          <p:cNvPr id="13" name="Content Placeholder 12" descr="flyer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b="7772"/>
          <a:stretch/>
        </p:blipFill>
        <p:spPr>
          <a:xfrm>
            <a:off x="428145" y="1112761"/>
            <a:ext cx="8344651" cy="5373781"/>
          </a:xfrm>
        </p:spPr>
      </p:pic>
    </p:spTree>
    <p:extLst>
      <p:ext uri="{BB962C8B-B14F-4D97-AF65-F5344CB8AC3E}">
        <p14:creationId xmlns:p14="http://schemas.microsoft.com/office/powerpoint/2010/main" val="307457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Referrals to DCC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Discovery Counseling Center </a:t>
            </a:r>
          </a:p>
          <a:p>
            <a:r>
              <a:rPr lang="en-US" dirty="0"/>
              <a:t>Current Gavilan students</a:t>
            </a:r>
          </a:p>
          <a:p>
            <a:r>
              <a:rPr lang="en-US" dirty="0"/>
              <a:t>Need Gavilan College Counselor referral</a:t>
            </a:r>
          </a:p>
          <a:p>
            <a:r>
              <a:rPr lang="en-US" dirty="0"/>
              <a:t>6 FREE therapy sessions </a:t>
            </a:r>
          </a:p>
          <a:p>
            <a:r>
              <a:rPr lang="en-US" dirty="0"/>
              <a:t>Currently therapists providing </a:t>
            </a:r>
            <a:r>
              <a:rPr lang="en-US" dirty="0" err="1"/>
              <a:t>tele</a:t>
            </a:r>
            <a:r>
              <a:rPr lang="en-US" dirty="0"/>
              <a:t>-therapy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2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29384"/>
          </a:xfrm>
        </p:spPr>
        <p:txBody>
          <a:bodyPr>
            <a:normAutofit fontScale="90000"/>
          </a:bodyPr>
          <a:lstStyle/>
          <a:p>
            <a:r>
              <a:rPr lang="en-US" dirty="0"/>
              <a:t>Santa Clara County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50572"/>
            <a:ext cx="6777317" cy="3982058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hlinkClick r:id="rId2"/>
              </a:rPr>
              <a:t>Santa Clara County 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	https://</a:t>
            </a:r>
            <a:r>
              <a:rPr lang="en-US" dirty="0" err="1"/>
              <a:t>www.sccgov.org</a:t>
            </a:r>
            <a:r>
              <a:rPr lang="en-US" dirty="0"/>
              <a:t>/sites/</a:t>
            </a:r>
            <a:r>
              <a:rPr lang="en-US" dirty="0" err="1"/>
              <a:t>bhd</a:t>
            </a:r>
            <a:endParaRPr lang="en-US" dirty="0"/>
          </a:p>
          <a:p>
            <a:pPr marL="68580" indent="0">
              <a:buNone/>
            </a:pPr>
            <a:r>
              <a:rPr lang="en-US" dirty="0">
                <a:hlinkClick r:id="rId3"/>
              </a:rPr>
              <a:t>Discovery Counseling Center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	http://</a:t>
            </a:r>
            <a:r>
              <a:rPr lang="en-US" dirty="0" err="1"/>
              <a:t>mydiscoverycc.com</a:t>
            </a:r>
            <a:r>
              <a:rPr lang="en-US" dirty="0"/>
              <a:t>/</a:t>
            </a:r>
          </a:p>
          <a:p>
            <a:pPr marL="68580" indent="0">
              <a:buNone/>
            </a:pPr>
            <a:r>
              <a:rPr lang="en-US" dirty="0">
                <a:hlinkClick r:id="rId4"/>
              </a:rPr>
              <a:t>Community Solutions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	https://</a:t>
            </a:r>
            <a:r>
              <a:rPr lang="en-US" dirty="0" err="1"/>
              <a:t>communitysolutions.org</a:t>
            </a:r>
            <a:r>
              <a:rPr lang="en-US" dirty="0"/>
              <a:t>/</a:t>
            </a:r>
          </a:p>
          <a:p>
            <a:pPr marL="68580" indent="0">
              <a:buNone/>
            </a:pPr>
            <a:r>
              <a:rPr lang="en-US" dirty="0">
                <a:hlinkClick r:id="rId5"/>
              </a:rPr>
              <a:t>Gardner Health Services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	https://</a:t>
            </a:r>
            <a:r>
              <a:rPr lang="en-US" dirty="0" err="1"/>
              <a:t>gardnerhealthservices.org</a:t>
            </a:r>
            <a:r>
              <a:rPr lang="en-US" dirty="0"/>
              <a:t>/specialty/counseling/</a:t>
            </a:r>
          </a:p>
        </p:txBody>
      </p:sp>
    </p:spTree>
    <p:extLst>
      <p:ext uri="{BB962C8B-B14F-4D97-AF65-F5344CB8AC3E}">
        <p14:creationId xmlns:p14="http://schemas.microsoft.com/office/powerpoint/2010/main" val="359919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Benito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>
                <a:hlinkClick r:id="rId2"/>
              </a:rPr>
              <a:t>San Benito County Behavioral Health 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	https://</a:t>
            </a:r>
            <a:r>
              <a:rPr lang="en-US" dirty="0" err="1"/>
              <a:t>www.cosb.us</a:t>
            </a:r>
            <a:r>
              <a:rPr lang="en-US" dirty="0"/>
              <a:t>/county-departments/health/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>
                <a:hlinkClick r:id="rId3"/>
              </a:rPr>
              <a:t>Esperanza Center 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	https://</a:t>
            </a:r>
            <a:r>
              <a:rPr lang="en-US" dirty="0" err="1"/>
              <a:t>www.cosb.us</a:t>
            </a:r>
            <a:r>
              <a:rPr lang="en-US" dirty="0"/>
              <a:t>/county-departments/health/</a:t>
            </a:r>
            <a:r>
              <a:rPr lang="en-US" dirty="0" err="1"/>
              <a:t>esperanza</a:t>
            </a:r>
            <a:r>
              <a:rPr lang="en-US" dirty="0"/>
              <a:t>-center/</a:t>
            </a:r>
          </a:p>
          <a:p>
            <a:pPr marL="6858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75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Numbers- text</a:t>
            </a:r>
          </a:p>
        </p:txBody>
      </p:sp>
      <p:pic>
        <p:nvPicPr>
          <p:cNvPr id="8" name="Content Placeholder 7" descr="Screenshot 2020-04-22 18.13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12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69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Help 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National Suicide Prevention 1-800-273-TALK (8255)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National </a:t>
            </a:r>
            <a:r>
              <a:rPr lang="en-US" dirty="0" err="1"/>
              <a:t>Hopeline</a:t>
            </a:r>
            <a:r>
              <a:rPr lang="en-US" dirty="0"/>
              <a:t> Network 1-800-SUICIDE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The Trevor Project to end suicide among LGBTQ youth 1-866-488-7386</a:t>
            </a:r>
          </a:p>
        </p:txBody>
      </p:sp>
    </p:spTree>
    <p:extLst>
      <p:ext uri="{BB962C8B-B14F-4D97-AF65-F5344CB8AC3E}">
        <p14:creationId xmlns:p14="http://schemas.microsoft.com/office/powerpoint/2010/main" val="70947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65669"/>
          </a:xfrm>
        </p:spPr>
        <p:txBody>
          <a:bodyPr>
            <a:normAutofit fontScale="90000"/>
          </a:bodyPr>
          <a:lstStyle/>
          <a:p>
            <a:r>
              <a:rPr lang="en-US" dirty="0"/>
              <a:t>Gavilan 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50572"/>
            <a:ext cx="6777317" cy="3982058"/>
          </a:xfrm>
        </p:spPr>
        <p:txBody>
          <a:bodyPr/>
          <a:lstStyle/>
          <a:p>
            <a:r>
              <a:rPr lang="en-US" dirty="0"/>
              <a:t>Student Health 101</a:t>
            </a:r>
          </a:p>
          <a:p>
            <a:pPr lvl="1"/>
            <a:r>
              <a:rPr lang="en-US" dirty="0">
                <a:hlinkClick r:id="rId2"/>
              </a:rPr>
              <a:t>https://gavilan.campuswell.com/</a:t>
            </a:r>
            <a:r>
              <a:rPr lang="en-US" dirty="0"/>
              <a:t>  </a:t>
            </a:r>
          </a:p>
          <a:p>
            <a:r>
              <a:rPr lang="en-US" dirty="0"/>
              <a:t>Wellness Central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ccconlineed.instructure.com</a:t>
            </a:r>
            <a:r>
              <a:rPr lang="en-US" dirty="0"/>
              <a:t>/courses/1895</a:t>
            </a:r>
          </a:p>
          <a:p>
            <a:r>
              <a:rPr lang="en-US" dirty="0"/>
              <a:t>Online Workshops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Screenshot 2020-04-22 18.2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76" y="3846286"/>
            <a:ext cx="4175446" cy="21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0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F731D71CAE7479F179395780E1C49" ma:contentTypeVersion="12" ma:contentTypeDescription="Create a new document." ma:contentTypeScope="" ma:versionID="8452268e8f2ca93417dbf26eb6dc10a1">
  <xsd:schema xmlns:xsd="http://www.w3.org/2001/XMLSchema" xmlns:xs="http://www.w3.org/2001/XMLSchema" xmlns:p="http://schemas.microsoft.com/office/2006/metadata/properties" xmlns:ns2="04874ff2-83f5-4125-8153-709b67fc7f74" xmlns:ns3="dbf839e3-64a1-4d73-9d46-3415d92304a4" targetNamespace="http://schemas.microsoft.com/office/2006/metadata/properties" ma:root="true" ma:fieldsID="b15e1e77990950e30ce9c8f2e0a791f1" ns2:_="" ns3:_="">
    <xsd:import namespace="04874ff2-83f5-4125-8153-709b67fc7f74"/>
    <xsd:import namespace="dbf839e3-64a1-4d73-9d46-3415d92304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74ff2-83f5-4125-8153-709b67fc7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839e3-64a1-4d73-9d46-3415d9230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0EDA6B-86A3-46B7-9EF5-C8C0E7228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74ff2-83f5-4125-8153-709b67fc7f74"/>
    <ds:schemaRef ds:uri="dbf839e3-64a1-4d73-9d46-3415d9230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4A7A19-D7F3-4681-A8CF-4A9666DCE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FE2E3-F42D-4796-BCF4-BDEE89CF62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603</TotalTime>
  <Words>332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2</vt:lpstr>
      <vt:lpstr>Austin</vt:lpstr>
      <vt:lpstr>Mental Health Support </vt:lpstr>
      <vt:lpstr>Agenda</vt:lpstr>
      <vt:lpstr>Gavilan College</vt:lpstr>
      <vt:lpstr>Referrals to DCC</vt:lpstr>
      <vt:lpstr>Santa Clara County </vt:lpstr>
      <vt:lpstr>San Benito County</vt:lpstr>
      <vt:lpstr>Crisis Numbers- text</vt:lpstr>
      <vt:lpstr>National Help lines</vt:lpstr>
      <vt:lpstr>Gavilan Online Resources</vt:lpstr>
      <vt:lpstr>PowerPoint Presentation</vt:lpstr>
      <vt:lpstr>Mindfulness and meditation Apps</vt:lpstr>
      <vt:lpstr>Strategies for coping</vt:lpstr>
      <vt:lpstr>Questions?</vt:lpstr>
    </vt:vector>
  </TitlesOfParts>
  <Company>Edmodo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Support</dc:title>
  <dc:creator>Jason</dc:creator>
  <cp:lastModifiedBy>Scott, Lisa</cp:lastModifiedBy>
  <cp:revision>17</cp:revision>
  <cp:lastPrinted>2020-04-23T02:15:03Z</cp:lastPrinted>
  <dcterms:created xsi:type="dcterms:W3CDTF">2020-04-22T16:35:22Z</dcterms:created>
  <dcterms:modified xsi:type="dcterms:W3CDTF">2020-04-23T20:36:42Z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0x01010012FF731D71CAE7479F179395780E1C49</vt:lpwstr>
  </property>
</Properties>
</file>