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848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8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11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2768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96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45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41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13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1204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7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40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43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423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0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82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60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70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67C0226-9DBD-48C7-8676-0594F06F6F3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ED73A20-22E8-426F-BA15-802BAF097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57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apachefriends.org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qlfiddle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SQL/PHP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JONATHAN RINFRET</a:t>
            </a:r>
          </a:p>
          <a:p>
            <a:r>
              <a:rPr lang="en-US" dirty="0"/>
              <a:t>JONATHAN.RINFRET@MY.GAVILAN.EDU</a:t>
            </a:r>
          </a:p>
        </p:txBody>
      </p:sp>
    </p:spTree>
    <p:extLst>
      <p:ext uri="{BB962C8B-B14F-4D97-AF65-F5344CB8AC3E}">
        <p14:creationId xmlns:p14="http://schemas.microsoft.com/office/powerpoint/2010/main" val="1259243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Delete from </a:t>
            </a:r>
            <a:r>
              <a:rPr lang="en-US" dirty="0" err="1"/>
              <a:t>table_name</a:t>
            </a:r>
            <a:r>
              <a:rPr lang="en-US" dirty="0"/>
              <a:t> where (conditions)</a:t>
            </a:r>
          </a:p>
          <a:p>
            <a:endParaRPr lang="en-US" dirty="0"/>
          </a:p>
          <a:p>
            <a:r>
              <a:rPr lang="en-US" dirty="0"/>
              <a:t>Delete from </a:t>
            </a:r>
            <a:r>
              <a:rPr lang="en-US" dirty="0" err="1"/>
              <a:t>student_grades</a:t>
            </a:r>
            <a:r>
              <a:rPr lang="en-US" dirty="0"/>
              <a:t> where grade &lt;= “60”</a:t>
            </a:r>
          </a:p>
          <a:p>
            <a:endParaRPr lang="en-US" dirty="0"/>
          </a:p>
          <a:p>
            <a:r>
              <a:rPr lang="en-US" dirty="0"/>
              <a:t>Delete from </a:t>
            </a:r>
            <a:r>
              <a:rPr lang="en-US" dirty="0" err="1"/>
              <a:t>student_grades</a:t>
            </a:r>
            <a:endParaRPr lang="en-US" dirty="0"/>
          </a:p>
          <a:p>
            <a:pPr lvl="1"/>
            <a:r>
              <a:rPr lang="en-US" dirty="0"/>
              <a:t>The where clause is optional, the above statement will delete the table</a:t>
            </a:r>
          </a:p>
        </p:txBody>
      </p:sp>
    </p:spTree>
    <p:extLst>
      <p:ext uri="{BB962C8B-B14F-4D97-AF65-F5344CB8AC3E}">
        <p14:creationId xmlns:p14="http://schemas.microsoft.com/office/powerpoint/2010/main" val="2777498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Php</a:t>
            </a:r>
            <a:r>
              <a:rPr lang="en-US" dirty="0"/>
              <a:t>: hypertext preprocessor (PHP) is a server side scripting language created by Rasmus </a:t>
            </a:r>
            <a:r>
              <a:rPr lang="en-US" dirty="0" err="1"/>
              <a:t>lerdorf</a:t>
            </a:r>
            <a:r>
              <a:rPr lang="en-US" dirty="0"/>
              <a:t> in 1994.</a:t>
            </a:r>
          </a:p>
          <a:p>
            <a:r>
              <a:rPr lang="en-US" dirty="0"/>
              <a:t>PHP is a c based-language that can be embedded within an html page or as a standalone web page that allows a web page to communicate with a server.</a:t>
            </a:r>
          </a:p>
          <a:p>
            <a:r>
              <a:rPr lang="en-US" dirty="0"/>
              <a:t>PHP HAS SEVERAL UNIQUE BUILT-IN FUNCTIONS THAT ALLOW IT TO INTERACT WITH A DATABASE such as a date function that calls the time of the server among others. </a:t>
            </a:r>
          </a:p>
          <a:p>
            <a:r>
              <a:rPr lang="en-US" dirty="0"/>
              <a:t>From 1994 to 2011 there were no standards for </a:t>
            </a:r>
            <a:r>
              <a:rPr lang="en-US" dirty="0" err="1"/>
              <a:t>php</a:t>
            </a:r>
            <a:r>
              <a:rPr lang="en-US" dirty="0"/>
              <a:t> code, hence the many different ways to accomplish tasks.</a:t>
            </a:r>
          </a:p>
          <a:p>
            <a:endParaRPr lang="en-US" dirty="0"/>
          </a:p>
          <a:p>
            <a:r>
              <a:rPr lang="en-US" dirty="0"/>
              <a:t>To create a </a:t>
            </a:r>
            <a:r>
              <a:rPr lang="en-US" dirty="0" err="1"/>
              <a:t>php</a:t>
            </a:r>
            <a:r>
              <a:rPr lang="en-US" dirty="0"/>
              <a:t> script, open any text editor and save your file as .</a:t>
            </a:r>
            <a:r>
              <a:rPr lang="en-US" dirty="0" err="1"/>
              <a:t>php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063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AND CATCH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4200" dirty="0"/>
              <a:t>IN PHP, it is common to see a try-catch statement.</a:t>
            </a:r>
          </a:p>
          <a:p>
            <a:r>
              <a:rPr lang="en-US" sz="4200" dirty="0"/>
              <a:t>Try catch statements are mostly used in connecting to a server or database, and updating, deleting, modifying, </a:t>
            </a:r>
            <a:r>
              <a:rPr lang="en-US" sz="4200" dirty="0" err="1"/>
              <a:t>etc</a:t>
            </a:r>
            <a:r>
              <a:rPr lang="en-US" sz="4200" dirty="0"/>
              <a:t>, the contents of that database.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600" dirty="0"/>
              <a:t>Try</a:t>
            </a:r>
          </a:p>
          <a:p>
            <a:pPr marL="0" indent="0">
              <a:buNone/>
            </a:pPr>
            <a:r>
              <a:rPr lang="en-US" sz="2600" dirty="0"/>
              <a:t>{</a:t>
            </a:r>
          </a:p>
          <a:p>
            <a:pPr marL="457200" lvl="1" indent="0">
              <a:buNone/>
            </a:pPr>
            <a:r>
              <a:rPr lang="en-US" sz="2600" dirty="0"/>
              <a:t>Insert code here…</a:t>
            </a:r>
          </a:p>
          <a:p>
            <a:pPr marL="0" indent="0">
              <a:buNone/>
            </a:pPr>
            <a:r>
              <a:rPr lang="en-US" sz="2600" dirty="0"/>
              <a:t>}</a:t>
            </a:r>
          </a:p>
          <a:p>
            <a:pPr marL="0" indent="0">
              <a:buNone/>
            </a:pPr>
            <a:r>
              <a:rPr lang="en-US" sz="2600" dirty="0"/>
              <a:t>Catch (exception case)</a:t>
            </a:r>
          </a:p>
          <a:p>
            <a:pPr marL="0" indent="0">
              <a:buNone/>
            </a:pPr>
            <a:r>
              <a:rPr lang="en-US" sz="2600" dirty="0"/>
              <a:t>{</a:t>
            </a:r>
          </a:p>
          <a:p>
            <a:pPr marL="457200" lvl="1" indent="0">
              <a:buNone/>
            </a:pPr>
            <a:r>
              <a:rPr lang="en-US" sz="2600" dirty="0"/>
              <a:t>Code for the error goes here</a:t>
            </a:r>
          </a:p>
          <a:p>
            <a:pPr marL="0" indent="0">
              <a:buNone/>
            </a:pPr>
            <a:r>
              <a:rPr lang="en-US" sz="26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060572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722783"/>
            <a:ext cx="10363826" cy="513521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&lt;!DOCTYPE html&gt;</a:t>
            </a:r>
          </a:p>
          <a:p>
            <a:pPr marL="0" indent="0">
              <a:buNone/>
            </a:pPr>
            <a:r>
              <a:rPr lang="en-US" dirty="0"/>
              <a:t>&lt;html </a:t>
            </a:r>
            <a:r>
              <a:rPr lang="en-US" dirty="0" err="1"/>
              <a:t>lang</a:t>
            </a:r>
            <a:r>
              <a:rPr lang="en-US" dirty="0"/>
              <a:t>="</a:t>
            </a:r>
            <a:r>
              <a:rPr lang="en-US" dirty="0" err="1"/>
              <a:t>en</a:t>
            </a:r>
            <a:r>
              <a:rPr lang="en-US" dirty="0"/>
              <a:t>"&gt;</a:t>
            </a:r>
          </a:p>
          <a:p>
            <a:pPr marL="0" indent="0">
              <a:buNone/>
            </a:pPr>
            <a:r>
              <a:rPr lang="en-US" dirty="0"/>
              <a:t>	&lt;head&gt;</a:t>
            </a:r>
          </a:p>
          <a:p>
            <a:pPr marL="0" indent="0">
              <a:buNone/>
            </a:pPr>
            <a:r>
              <a:rPr lang="en-US" dirty="0"/>
              <a:t>		&lt;meta charset="utf-8"&gt;</a:t>
            </a:r>
          </a:p>
          <a:p>
            <a:pPr marL="0" indent="0">
              <a:buNone/>
            </a:pPr>
            <a:r>
              <a:rPr lang="en-US" dirty="0"/>
              <a:t>		&lt;title&gt;</a:t>
            </a:r>
            <a:r>
              <a:rPr lang="en-US" dirty="0" err="1"/>
              <a:t>Today&amp;rsquo;s</a:t>
            </a:r>
            <a:r>
              <a:rPr lang="en-US" dirty="0"/>
              <a:t> Date&lt;/title&gt;</a:t>
            </a:r>
          </a:p>
          <a:p>
            <a:pPr marL="0" indent="0">
              <a:buNone/>
            </a:pPr>
            <a:r>
              <a:rPr lang="en-US" dirty="0"/>
              <a:t>	&lt;/head&gt;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	&lt;body&gt;</a:t>
            </a:r>
          </a:p>
          <a:p>
            <a:pPr marL="0" indent="0">
              <a:buNone/>
            </a:pPr>
            <a:r>
              <a:rPr lang="en-US" dirty="0"/>
              <a:t>		&lt;p&gt;</a:t>
            </a:r>
            <a:r>
              <a:rPr lang="en-US" dirty="0" err="1"/>
              <a:t>Today&amp;rsquo;s</a:t>
            </a:r>
            <a:r>
              <a:rPr lang="en-US" dirty="0"/>
              <a:t> Date (according to the web server) is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		&lt;?</a:t>
            </a:r>
            <a:r>
              <a:rPr lang="en-US" dirty="0" err="1"/>
              <a:t>php</a:t>
            </a:r>
            <a:r>
              <a:rPr lang="en-US" dirty="0"/>
              <a:t>		//this is the </a:t>
            </a:r>
            <a:r>
              <a:rPr lang="en-US" dirty="0" err="1"/>
              <a:t>php</a:t>
            </a:r>
            <a:r>
              <a:rPr lang="en-US" dirty="0"/>
              <a:t> code</a:t>
            </a:r>
          </a:p>
          <a:p>
            <a:pPr marL="0" indent="0">
              <a:buNone/>
            </a:pPr>
            <a:r>
              <a:rPr lang="en-US" dirty="0"/>
              <a:t>			echo date('l, F </a:t>
            </a:r>
            <a:r>
              <a:rPr lang="en-US" dirty="0" err="1"/>
              <a:t>jS</a:t>
            </a:r>
            <a:r>
              <a:rPr lang="en-US" dirty="0"/>
              <a:t> Y.');</a:t>
            </a:r>
          </a:p>
          <a:p>
            <a:pPr marL="0" indent="0">
              <a:buNone/>
            </a:pPr>
            <a:r>
              <a:rPr lang="en-US" dirty="0"/>
              <a:t>			?&gt;		//this is the end of the </a:t>
            </a:r>
            <a:r>
              <a:rPr lang="en-US" dirty="0" err="1"/>
              <a:t>php</a:t>
            </a:r>
            <a:r>
              <a:rPr lang="en-US" dirty="0"/>
              <a:t> code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	&lt;/p&gt;</a:t>
            </a:r>
          </a:p>
          <a:p>
            <a:pPr marL="0" indent="0">
              <a:buNone/>
            </a:pPr>
            <a:r>
              <a:rPr lang="en-US" dirty="0"/>
              <a:t>	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3804448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Servers and the client-server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8137461" cy="3424107"/>
          </a:xfrm>
        </p:spPr>
        <p:txBody>
          <a:bodyPr/>
          <a:lstStyle/>
          <a:p>
            <a:r>
              <a:rPr lang="en-US" dirty="0"/>
              <a:t>SERVER- usually a device or program that provides a service to a client. A server shares and maintains the programs that are sent to it. Most commonly, it is known as the host.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client-server model</a:t>
            </a:r>
          </a:p>
          <a:p>
            <a:pPr lvl="1"/>
            <a:r>
              <a:rPr lang="en-US" dirty="0"/>
              <a:t>A client asks a server for information and the server sends that information back to the client.</a:t>
            </a:r>
          </a:p>
          <a:p>
            <a:pPr lvl="1"/>
            <a:r>
              <a:rPr lang="en-US" dirty="0"/>
              <a:t>examples include THE WEB, EMAIL, and printing.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100" y="2678970"/>
            <a:ext cx="2095500" cy="1400175"/>
          </a:xfrm>
          <a:prstGeom prst="rect">
            <a:avLst/>
          </a:prstGeom>
        </p:spPr>
      </p:pic>
      <p:pic>
        <p:nvPicPr>
          <p:cNvPr id="1026" name="Picture 2" descr="https://upload.wikimedia.org/wikipedia/commons/thumb/c/c9/Client-server-model.svg/500px-Client-server-mode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330" y="4894690"/>
            <a:ext cx="2633040" cy="157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749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Databases and </a:t>
            </a:r>
            <a:br>
              <a:rPr lang="en-US" dirty="0"/>
            </a:br>
            <a:r>
              <a:rPr lang="en-US" dirty="0"/>
              <a:t>database management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Database – Collection of tables, queries, reports, views, and other data collected and organized in a specific way.</a:t>
            </a:r>
          </a:p>
          <a:p>
            <a:endParaRPr lang="en-US" dirty="0"/>
          </a:p>
          <a:p>
            <a:r>
              <a:rPr lang="en-US" dirty="0"/>
              <a:t>Database management system – the </a:t>
            </a:r>
            <a:r>
              <a:rPr lang="en-US" dirty="0" err="1"/>
              <a:t>gui</a:t>
            </a:r>
            <a:r>
              <a:rPr lang="en-US" dirty="0"/>
              <a:t> or command line interface that interacts with a programmer to create and analyze a database.</a:t>
            </a:r>
          </a:p>
          <a:p>
            <a:pPr lvl="1"/>
            <a:r>
              <a:rPr lang="en-US" dirty="0"/>
              <a:t>Some known </a:t>
            </a:r>
            <a:r>
              <a:rPr lang="en-US" dirty="0" err="1"/>
              <a:t>dbms’s</a:t>
            </a:r>
            <a:r>
              <a:rPr lang="en-US" dirty="0"/>
              <a:t> are </a:t>
            </a:r>
            <a:r>
              <a:rPr lang="en-US" dirty="0" err="1"/>
              <a:t>mysql</a:t>
            </a:r>
            <a:r>
              <a:rPr lang="en-US" dirty="0"/>
              <a:t>, oracle, and Microsoft </a:t>
            </a:r>
            <a:r>
              <a:rPr lang="en-US" dirty="0" err="1"/>
              <a:t>sql</a:t>
            </a:r>
            <a:r>
              <a:rPr lang="en-US" dirty="0"/>
              <a:t> server.</a:t>
            </a:r>
          </a:p>
          <a:p>
            <a:pPr lvl="1"/>
            <a:r>
              <a:rPr lang="en-US" dirty="0"/>
              <a:t>FOR CSIS 78, YOU WOULD USE A FREE MYSQL SERVER PROGRAM KNOWN AS </a:t>
            </a:r>
            <a:r>
              <a:rPr lang="en-US" dirty="0">
                <a:hlinkClick r:id="rId2"/>
              </a:rPr>
              <a:t>XAMPP.</a:t>
            </a:r>
            <a:endParaRPr lang="en-US" dirty="0"/>
          </a:p>
        </p:txBody>
      </p:sp>
      <p:pic>
        <p:nvPicPr>
          <p:cNvPr id="2050" name="Picture 2" descr="MySQL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581" y="5764694"/>
            <a:ext cx="11811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ysql-screensho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355" y="5739918"/>
            <a:ext cx="3842923" cy="85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Xampp logo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9423" y="5879966"/>
            <a:ext cx="219075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572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SQL?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STRUCTURED QUERY LANGUAGE, is a special purpose programming language for use with relational database management systems (</a:t>
            </a:r>
            <a:r>
              <a:rPr lang="en-US" dirty="0" err="1"/>
              <a:t>rdbms</a:t>
            </a:r>
            <a:r>
              <a:rPr lang="en-US" dirty="0"/>
              <a:t>)which first appeared in 1974.</a:t>
            </a:r>
          </a:p>
          <a:p>
            <a:r>
              <a:rPr lang="en-US" dirty="0"/>
              <a:t>Designed by Donald Chamberlin and Raymond Boyce</a:t>
            </a:r>
          </a:p>
          <a:p>
            <a:r>
              <a:rPr lang="en-US" dirty="0"/>
              <a:t>There are commands to insert, delete, modify,  and query data along with data access control and schema creation.</a:t>
            </a:r>
          </a:p>
          <a:p>
            <a:pPr lvl="6"/>
            <a:r>
              <a:rPr lang="en-US" dirty="0"/>
              <a:t>Schema – organization of data as a blueprint of how the database is constructed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621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COMMANDS</a:t>
            </a:r>
            <a:br>
              <a:rPr lang="en-US" dirty="0"/>
            </a:br>
            <a:r>
              <a:rPr lang="en-US" dirty="0"/>
              <a:t>for databases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(</a:t>
            </a:r>
            <a:r>
              <a:rPr lang="en-US" dirty="0" err="1"/>
              <a:t>sql</a:t>
            </a:r>
            <a:r>
              <a:rPr lang="en-US" dirty="0"/>
              <a:t> is not case sensitive) (I will be using </a:t>
            </a:r>
            <a:r>
              <a:rPr lang="en-US" dirty="0">
                <a:hlinkClick r:id="rId2"/>
              </a:rPr>
              <a:t>SQL FIDDLE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CREATE DATABASE</a:t>
            </a:r>
          </a:p>
          <a:p>
            <a:pPr lvl="1"/>
            <a:r>
              <a:rPr lang="en-US" dirty="0"/>
              <a:t>Create database </a:t>
            </a:r>
            <a:r>
              <a:rPr lang="en-US" dirty="0" err="1"/>
              <a:t>csis</a:t>
            </a:r>
            <a:r>
              <a:rPr lang="en-US" dirty="0"/>
              <a:t> 24</a:t>
            </a:r>
          </a:p>
          <a:p>
            <a:r>
              <a:rPr lang="en-US" dirty="0"/>
              <a:t>SHOW DATABASES</a:t>
            </a:r>
          </a:p>
          <a:p>
            <a:r>
              <a:rPr lang="en-US" dirty="0"/>
              <a:t>DROP DATABASE</a:t>
            </a:r>
          </a:p>
          <a:p>
            <a:pPr lvl="1"/>
            <a:r>
              <a:rPr lang="en-US" dirty="0"/>
              <a:t>Drop database </a:t>
            </a:r>
            <a:r>
              <a:rPr lang="en-US" dirty="0" err="1"/>
              <a:t>csis</a:t>
            </a:r>
            <a:r>
              <a:rPr lang="en-US" dirty="0"/>
              <a:t> 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714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Commands for 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CREATE TABLE </a:t>
            </a:r>
            <a:r>
              <a:rPr lang="en-US" dirty="0" err="1"/>
              <a:t>table_name</a:t>
            </a:r>
            <a:r>
              <a:rPr lang="en-US" dirty="0"/>
              <a:t> (column1name, column1type, column1details, 				column2name…)  DEFAULT CHARACTER SET CHARSET ENGINE= INNODB</a:t>
            </a:r>
          </a:p>
          <a:p>
            <a:r>
              <a:rPr lang="en-US" dirty="0"/>
              <a:t>Show tables</a:t>
            </a:r>
          </a:p>
          <a:p>
            <a:r>
              <a:rPr lang="en-US" dirty="0"/>
              <a:t>Describe </a:t>
            </a:r>
            <a:r>
              <a:rPr lang="en-US" dirty="0" err="1"/>
              <a:t>table_name</a:t>
            </a:r>
            <a:endParaRPr lang="en-US" dirty="0"/>
          </a:p>
          <a:p>
            <a:r>
              <a:rPr lang="en-US" dirty="0"/>
              <a:t>Drop table </a:t>
            </a:r>
            <a:r>
              <a:rPr lang="en-US" dirty="0" err="1"/>
              <a:t>table_name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161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Create table </a:t>
            </a:r>
            <a:r>
              <a:rPr lang="en-US" dirty="0" err="1"/>
              <a:t>student_grades</a:t>
            </a:r>
            <a:r>
              <a:rPr lang="en-US" dirty="0"/>
              <a:t> (</a:t>
            </a:r>
          </a:p>
          <a:p>
            <a:pPr marL="457200" lvl="1" indent="0">
              <a:buNone/>
            </a:pPr>
            <a:r>
              <a:rPr lang="en-US" dirty="0"/>
              <a:t>Id </a:t>
            </a:r>
            <a:r>
              <a:rPr lang="en-US" dirty="0" err="1"/>
              <a:t>int</a:t>
            </a:r>
            <a:r>
              <a:rPr lang="en-US" dirty="0"/>
              <a:t> not null </a:t>
            </a:r>
            <a:r>
              <a:rPr lang="en-US" dirty="0" err="1"/>
              <a:t>auto_increment</a:t>
            </a:r>
            <a:r>
              <a:rPr lang="en-US" dirty="0"/>
              <a:t> primary key</a:t>
            </a:r>
          </a:p>
          <a:p>
            <a:pPr marL="457200" lvl="1" indent="0">
              <a:buNone/>
            </a:pPr>
            <a:r>
              <a:rPr lang="en-US" dirty="0"/>
              <a:t>Name text</a:t>
            </a:r>
          </a:p>
          <a:p>
            <a:pPr marL="457200" lvl="1" indent="0">
              <a:buNone/>
            </a:pPr>
            <a:r>
              <a:rPr lang="en-US" dirty="0"/>
              <a:t>Grade decimal (or varchar (or char) for a character)</a:t>
            </a:r>
          </a:p>
          <a:p>
            <a:pPr marL="457200" lvl="1" indent="0">
              <a:buNone/>
            </a:pPr>
            <a:r>
              <a:rPr lang="en-US" dirty="0"/>
              <a:t>)</a:t>
            </a:r>
          </a:p>
          <a:p>
            <a:pPr marL="457200" lvl="1" indent="0">
              <a:buNone/>
            </a:pPr>
            <a:r>
              <a:rPr lang="en-US" dirty="0"/>
              <a:t>Default character set utf8 engine=</a:t>
            </a:r>
            <a:r>
              <a:rPr lang="en-US" dirty="0" err="1"/>
              <a:t>innodb</a:t>
            </a:r>
            <a:endParaRPr lang="en-US" dirty="0"/>
          </a:p>
          <a:p>
            <a:r>
              <a:rPr lang="en-US" dirty="0"/>
              <a:t>Describe table </a:t>
            </a:r>
            <a:r>
              <a:rPr lang="en-US" dirty="0" err="1"/>
              <a:t>student_grades</a:t>
            </a:r>
            <a:endParaRPr lang="en-US" dirty="0"/>
          </a:p>
          <a:p>
            <a:r>
              <a:rPr lang="en-US" dirty="0"/>
              <a:t>Drop table </a:t>
            </a:r>
            <a:r>
              <a:rPr lang="en-US" dirty="0" err="1"/>
              <a:t>student_grades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470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Insertions and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Insert into </a:t>
            </a:r>
            <a:r>
              <a:rPr lang="en-US" dirty="0" err="1"/>
              <a:t>table_name</a:t>
            </a:r>
            <a:r>
              <a:rPr lang="en-US" dirty="0"/>
              <a:t> set </a:t>
            </a:r>
          </a:p>
          <a:p>
            <a:pPr marL="914400" lvl="2" indent="0">
              <a:buNone/>
            </a:pPr>
            <a:r>
              <a:rPr lang="en-US" dirty="0"/>
              <a:t>Column1name = column1value,</a:t>
            </a:r>
          </a:p>
          <a:p>
            <a:pPr marL="914400" lvl="2" indent="0">
              <a:buNone/>
            </a:pPr>
            <a:r>
              <a:rPr lang="en-US" dirty="0"/>
              <a:t>Column2name = column2value,</a:t>
            </a:r>
          </a:p>
          <a:p>
            <a:pPr marL="914400" lvl="2" indent="0">
              <a:buNone/>
            </a:pPr>
            <a:r>
              <a:rPr lang="en-US" dirty="0"/>
              <a:t>…</a:t>
            </a:r>
          </a:p>
          <a:p>
            <a:pPr marL="914400" lvl="2" indent="0">
              <a:buNone/>
            </a:pPr>
            <a:endParaRPr lang="en-US" dirty="0"/>
          </a:p>
          <a:p>
            <a:r>
              <a:rPr lang="en-US" dirty="0"/>
              <a:t>Insert into </a:t>
            </a:r>
            <a:r>
              <a:rPr lang="en-US" dirty="0" err="1"/>
              <a:t>student_grades</a:t>
            </a:r>
            <a:r>
              <a:rPr lang="en-US" dirty="0"/>
              <a:t> set</a:t>
            </a:r>
          </a:p>
          <a:p>
            <a:pPr marL="914400" lvl="2" indent="0">
              <a:buNone/>
            </a:pPr>
            <a:r>
              <a:rPr lang="en-US" dirty="0"/>
              <a:t>Name = </a:t>
            </a:r>
            <a:r>
              <a:rPr lang="en-US" dirty="0" err="1"/>
              <a:t>jonathan</a:t>
            </a:r>
            <a:r>
              <a:rPr lang="en-US" dirty="0"/>
              <a:t> Rinfret,</a:t>
            </a:r>
          </a:p>
          <a:p>
            <a:pPr marL="914400" lvl="2" indent="0">
              <a:buNone/>
            </a:pPr>
            <a:r>
              <a:rPr lang="en-US" dirty="0"/>
              <a:t>Grade = “80” (or B as a varchar or char),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UPDATE TABLE_NAME SET</a:t>
            </a:r>
          </a:p>
          <a:p>
            <a:pPr marL="914400" lvl="2" indent="0">
              <a:buNone/>
            </a:pPr>
            <a:r>
              <a:rPr lang="en-US" dirty="0"/>
              <a:t>COLUMN1NAME = NEW VALUE…</a:t>
            </a:r>
          </a:p>
          <a:p>
            <a:pPr marL="457200" lvl="1" indent="0">
              <a:buNone/>
            </a:pPr>
            <a:r>
              <a:rPr lang="en-US" dirty="0"/>
              <a:t>WHERE (CONDITIONS)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Update </a:t>
            </a:r>
            <a:r>
              <a:rPr lang="en-US" dirty="0" err="1"/>
              <a:t>Student_grades</a:t>
            </a:r>
            <a:r>
              <a:rPr lang="en-US" dirty="0"/>
              <a:t> set</a:t>
            </a:r>
          </a:p>
          <a:p>
            <a:pPr marL="914400" lvl="2" indent="0">
              <a:buNone/>
            </a:pPr>
            <a:r>
              <a:rPr lang="en-US" dirty="0"/>
              <a:t>Grade = “90”</a:t>
            </a:r>
          </a:p>
          <a:p>
            <a:pPr marL="457200" lvl="1" indent="0">
              <a:buNone/>
            </a:pPr>
            <a:r>
              <a:rPr lang="en-US" dirty="0"/>
              <a:t>Where name = “Alex”</a:t>
            </a:r>
            <a:br>
              <a:rPr lang="en-US" dirty="0"/>
            </a:b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832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statements</a:t>
            </a:r>
            <a:br>
              <a:rPr lang="en-US" dirty="0"/>
            </a:br>
            <a:r>
              <a:rPr lang="en-US" dirty="0"/>
              <a:t>(query statement)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Select * from </a:t>
            </a:r>
            <a:r>
              <a:rPr lang="en-US" dirty="0" err="1"/>
              <a:t>table_name</a:t>
            </a:r>
            <a:endParaRPr lang="en-US" dirty="0"/>
          </a:p>
          <a:p>
            <a:r>
              <a:rPr lang="en-US" dirty="0"/>
              <a:t>Select column1name, column2name from </a:t>
            </a:r>
            <a:r>
              <a:rPr lang="en-US" dirty="0" err="1"/>
              <a:t>table_name</a:t>
            </a:r>
            <a:endParaRPr lang="en-US" dirty="0"/>
          </a:p>
          <a:p>
            <a:r>
              <a:rPr lang="en-US" dirty="0"/>
              <a:t>Select column1name, from </a:t>
            </a:r>
            <a:r>
              <a:rPr lang="en-US" dirty="0" err="1"/>
              <a:t>table_name</a:t>
            </a:r>
            <a:r>
              <a:rPr lang="en-US" dirty="0"/>
              <a:t> where Column2name &gt;= value</a:t>
            </a:r>
          </a:p>
          <a:p>
            <a:r>
              <a:rPr lang="en-US" dirty="0"/>
              <a:t>Select column2name, from </a:t>
            </a:r>
            <a:r>
              <a:rPr lang="en-US" dirty="0" err="1"/>
              <a:t>table_name</a:t>
            </a:r>
            <a:r>
              <a:rPr lang="en-US" dirty="0"/>
              <a:t> where Column1name like value</a:t>
            </a:r>
          </a:p>
          <a:p>
            <a:endParaRPr lang="en-US" dirty="0"/>
          </a:p>
          <a:p>
            <a:r>
              <a:rPr lang="en-US" dirty="0"/>
              <a:t>Select * from </a:t>
            </a:r>
            <a:r>
              <a:rPr lang="en-US" dirty="0" err="1"/>
              <a:t>Student_Grades</a:t>
            </a:r>
            <a:endParaRPr lang="en-US" dirty="0"/>
          </a:p>
          <a:p>
            <a:r>
              <a:rPr lang="en-US" dirty="0"/>
              <a:t>Select name, grade from </a:t>
            </a:r>
            <a:r>
              <a:rPr lang="en-US" dirty="0" err="1"/>
              <a:t>student_grades</a:t>
            </a:r>
            <a:endParaRPr lang="en-US" dirty="0"/>
          </a:p>
          <a:p>
            <a:r>
              <a:rPr lang="en-US" dirty="0"/>
              <a:t>Select name from </a:t>
            </a:r>
            <a:r>
              <a:rPr lang="en-US" dirty="0" err="1"/>
              <a:t>Student_grades</a:t>
            </a:r>
            <a:r>
              <a:rPr lang="en-US" dirty="0"/>
              <a:t> where grade &gt;= “80”</a:t>
            </a:r>
          </a:p>
          <a:p>
            <a:r>
              <a:rPr lang="en-US" dirty="0"/>
              <a:t>Select grade from </a:t>
            </a:r>
            <a:r>
              <a:rPr lang="en-US" dirty="0" err="1"/>
              <a:t>Student_grades</a:t>
            </a:r>
            <a:r>
              <a:rPr lang="en-US" dirty="0"/>
              <a:t> where name like  “%ALEX%” and grade &gt; “70”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219882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239</TotalTime>
  <Words>723</Words>
  <Application>Microsoft Office PowerPoint</Application>
  <PresentationFormat>Widescreen</PresentationFormat>
  <Paragraphs>112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Tw Cen MT</vt:lpstr>
      <vt:lpstr>Droplet</vt:lpstr>
      <vt:lpstr>SQL/PHP</vt:lpstr>
      <vt:lpstr>Servers and the client-server model</vt:lpstr>
      <vt:lpstr>Databases and  database management systems</vt:lpstr>
      <vt:lpstr>WHAT IS SQL?</vt:lpstr>
      <vt:lpstr>SQL COMMANDS for databases </vt:lpstr>
      <vt:lpstr>SQL Commands for tables</vt:lpstr>
      <vt:lpstr>Tables continued</vt:lpstr>
      <vt:lpstr>Insertions and updates</vt:lpstr>
      <vt:lpstr>Select statements (query statement)</vt:lpstr>
      <vt:lpstr>Deletions</vt:lpstr>
      <vt:lpstr>PHP</vt:lpstr>
      <vt:lpstr>TRY AND CATCH STATEMENTS</vt:lpstr>
      <vt:lpstr>Simple script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SQL/PHP</dc:title>
  <dc:creator>Jonathan Rinfret</dc:creator>
  <cp:lastModifiedBy>Jonathan Rinfret</cp:lastModifiedBy>
  <cp:revision>20</cp:revision>
  <dcterms:created xsi:type="dcterms:W3CDTF">2016-11-26T21:54:12Z</dcterms:created>
  <dcterms:modified xsi:type="dcterms:W3CDTF">2016-11-29T17:48:13Z</dcterms:modified>
</cp:coreProperties>
</file>